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7077075" cy="93853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536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F5F01-4D77-4A2C-B252-BA0AAEDA17E4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2D03C-A2AA-4F39-9B05-6974EDDEEC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F5F01-4D77-4A2C-B252-BA0AAEDA17E4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2D03C-A2AA-4F39-9B05-6974EDDEEC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F5F01-4D77-4A2C-B252-BA0AAEDA17E4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2D03C-A2AA-4F39-9B05-6974EDDEEC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F5F01-4D77-4A2C-B252-BA0AAEDA17E4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2D03C-A2AA-4F39-9B05-6974EDDEEC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F5F01-4D77-4A2C-B252-BA0AAEDA17E4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2D03C-A2AA-4F39-9B05-6974EDDEEC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F5F01-4D77-4A2C-B252-BA0AAEDA17E4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2D03C-A2AA-4F39-9B05-6974EDDEEC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F5F01-4D77-4A2C-B252-BA0AAEDA17E4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2D03C-A2AA-4F39-9B05-6974EDDEEC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F5F01-4D77-4A2C-B252-BA0AAEDA17E4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2D03C-A2AA-4F39-9B05-6974EDDEEC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F5F01-4D77-4A2C-B252-BA0AAEDA17E4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2D03C-A2AA-4F39-9B05-6974EDDEEC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F5F01-4D77-4A2C-B252-BA0AAEDA17E4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2D03C-A2AA-4F39-9B05-6974EDDEEC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F5F01-4D77-4A2C-B252-BA0AAEDA17E4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2D03C-A2AA-4F39-9B05-6974EDDEEC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F5F01-4D77-4A2C-B252-BA0AAEDA17E4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2D03C-A2AA-4F39-9B05-6974EDDEEC1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disney-clipart.com/snow-white/Snow-White-Pie1.php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a3.mzstatic.com/us/r1000/068/Purple/60/c2/30/mzl.vtxnqss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95400"/>
            <a:ext cx="5715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a3.mzstatic.com/us/r1000/068/Purple/60/c2/30/mzl.vtxnqss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609600"/>
            <a:ext cx="6019800" cy="601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jonahhaas.files.wordpress.com/2010/08/big-bad-wol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57200"/>
            <a:ext cx="6148885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Snow White baking a Pi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381000"/>
            <a:ext cx="5766459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mkohler</dc:creator>
  <cp:lastModifiedBy>mkohler</cp:lastModifiedBy>
  <cp:revision>3</cp:revision>
  <dcterms:created xsi:type="dcterms:W3CDTF">2012-05-30T12:00:32Z</dcterms:created>
  <dcterms:modified xsi:type="dcterms:W3CDTF">2012-05-30T12:23:31Z</dcterms:modified>
</cp:coreProperties>
</file>